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66F3AEA-6C16-4AD9-AD8B-318C1FAFDEE2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3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4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3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90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9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9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3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0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3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0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A3E765-FE85-48D1-8B22-6EC4B0D47AA7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187B6F-F9F1-486D-BF19-3EB88F2F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2F05C-960F-4B5C-BADE-0F2904A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18872"/>
            <a:ext cx="11420856" cy="1536192"/>
          </a:xfrm>
        </p:spPr>
        <p:txBody>
          <a:bodyPr>
            <a:normAutofit/>
          </a:bodyPr>
          <a:lstStyle/>
          <a:p>
            <a:r>
              <a:rPr lang="ru-RU" sz="2000" b="1" i="1" dirty="0"/>
              <a:t>09.09.2025 специалисты </a:t>
            </a:r>
            <a:r>
              <a:rPr lang="ru-RU" sz="2000" b="1" i="1" dirty="0" err="1"/>
              <a:t>КДНиЗП</a:t>
            </a:r>
            <a:r>
              <a:rPr lang="ru-RU" sz="2000" b="1" i="1" dirty="0"/>
              <a:t> Таганского района города Москвы, в целях проведения культурно-просветительских мероприятий для семей с  детьми, нуждающихся в помощи государства,  организовали  проведение экскурсии по территории </a:t>
            </a:r>
            <a:r>
              <a:rPr lang="ru-RU" sz="2000" b="1" i="1" dirty="0" err="1"/>
              <a:t>Крутицкого</a:t>
            </a:r>
            <a:r>
              <a:rPr lang="ru-RU" sz="2000" b="1" i="1" dirty="0"/>
              <a:t> Патриаршего  подворья.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631D2A-1E83-43C0-92DE-FDBB92373A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4057"/>
          <a:stretch>
            <a:fillRect/>
          </a:stretch>
        </p:blipFill>
        <p:spPr>
          <a:xfrm rot="5400000">
            <a:off x="507709" y="1590479"/>
            <a:ext cx="2583031" cy="294008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B58A5C-DA3C-452F-AAED-D61D010B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5" y="4465976"/>
            <a:ext cx="3018362" cy="21579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D2D495-E270-4CF5-ADB1-15AF2BEA8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1965" y="2042943"/>
            <a:ext cx="5176520" cy="3882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A2F2B1-4FE1-45AF-8D82-7EEEDB4B4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77" y="4199381"/>
            <a:ext cx="3164022" cy="23730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74101B-58AD-4D27-82DA-3A21EAA44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97" y="1769082"/>
            <a:ext cx="3164022" cy="23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276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31</TotalTime>
  <Words>32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Tw Cen MT</vt:lpstr>
      <vt:lpstr>Капля</vt:lpstr>
      <vt:lpstr>09.09.2025 специалисты КДНиЗП Таганского района города Москвы, в целях проведения культурно-просветительских мероприятий для семей с  детьми, нуждающихся в помощи государства,  организовали  проведение экскурсии по территории Крутицкого Патриаршего  подворья.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09.09.2025 специалисты КДНиЗП Таганского района города Москвы организовали организации экскурсии по территории Крутицкого Патриаршего  подворья. </dc:title>
  <dc:creator>Белявцева Анна Адольфовна</dc:creator>
  <cp:lastModifiedBy>Белявцева Анна Адольфовна</cp:lastModifiedBy>
  <cp:revision>6</cp:revision>
  <dcterms:created xsi:type="dcterms:W3CDTF">2025-09-11T10:50:31Z</dcterms:created>
  <dcterms:modified xsi:type="dcterms:W3CDTF">2025-09-11T11:22:08Z</dcterms:modified>
</cp:coreProperties>
</file>